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9" r:id="rId14"/>
    <p:sldId id="270" r:id="rId15"/>
    <p:sldId id="268" r:id="rId16"/>
    <p:sldId id="271" r:id="rId17"/>
    <p:sldId id="276" r:id="rId18"/>
    <p:sldId id="279" r:id="rId19"/>
    <p:sldId id="275" r:id="rId20"/>
    <p:sldId id="28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04" y="-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826A2-6537-4DF8-83F1-62D19DF5412B}" type="datetimeFigureOut">
              <a:rPr lang="it-IT" smtClean="0"/>
              <a:pPr/>
              <a:t>17/10/2016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2160-0CD5-4B05-B51D-237BB715B4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2160-0CD5-4B05-B51D-237BB715B49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2160-0CD5-4B05-B51D-237BB715B49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C3D84F-51B7-479B-89A4-82C14212DDE8}" type="datetimeFigureOut">
              <a:rPr lang="it-IT" smtClean="0"/>
              <a:pPr/>
              <a:t>17/10/2016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12598B-E755-4771-8649-EC175DBFC08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VERA STORIA DI MICIUS MAUS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DI  NICOLETTA MANETTI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DOVE VIVE MICIUS?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ALLA FATTORI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928802"/>
            <a:ext cx="5143536" cy="4389437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CHI E’ QUESTA BELLA CANINA?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E IL BARBONCINO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6958" y="1838484"/>
            <a:ext cx="6259484" cy="4389120"/>
          </a:xfrm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DOVE VA MICIUS?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SCAPPA DALLA FATTO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954" y="1838484"/>
            <a:ext cx="4239491" cy="4389120"/>
          </a:xfrm>
          <a:ln w="3810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INCONTRA SUL SUO CAMMINO?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incontra mau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76" y="1765332"/>
            <a:ext cx="6632448" cy="4535424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SCACCIA MICIUS?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IL MACELLAIO SCACCIA MIC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125" y="1838484"/>
            <a:ext cx="3167149" cy="4389120"/>
          </a:xfrm>
          <a:ln w="57150">
            <a:solidFill>
              <a:srgbClr val="CC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MICIUS E’ AFFAMATO!! DOVE MANGIA?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HA FAME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6714"/>
            <a:ext cx="7239000" cy="4072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CHE COSA SCOPRE MICIUS?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US SCOPRE I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3038841" cy="4389437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DA CHI VIENE ADOTTATO?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5" descr="20161013_1512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3336" y="1838484"/>
            <a:ext cx="6026727" cy="4389120"/>
          </a:xfr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CHE COSA DIVENTA?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amato da tut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836" y="1765332"/>
            <a:ext cx="6205728" cy="4535424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MA </a:t>
            </a:r>
            <a:r>
              <a:rPr lang="it-IT" smtClean="0">
                <a:solidFill>
                  <a:srgbClr val="FF0000"/>
                </a:solidFill>
              </a:rPr>
              <a:t>CHI </a:t>
            </a:r>
            <a:r>
              <a:rPr lang="it-IT" smtClean="0">
                <a:solidFill>
                  <a:srgbClr val="FF0000"/>
                </a:solidFill>
              </a:rPr>
              <a:t>E</a:t>
            </a:r>
            <a:r>
              <a:rPr lang="it-IT" smtClean="0">
                <a:solidFill>
                  <a:srgbClr val="FF0000"/>
                </a:solidFill>
              </a:rPr>
              <a:t>RA</a:t>
            </a:r>
            <a:r>
              <a:rPr lang="it-IT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MICIUS MAUS?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ottotito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    Ma chi era Micius Maus?                                                                  Un cane, un gatto spelacchiato, un topino?                                   In effetti è stato un grande personaggio, un animaletto un po’ bruttino ma che è diventato un eroe nazionale. Ha salvato dei bambini che erano stati rapiti.                                                                               Tutti lo scacciavano ed ora in quel paese dove è nato lo ricordano con tanto amore e tanto affetto!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dirty="0" smtClean="0"/>
              <a:t>PROGETTO LIBRIAMOCI  A SCUOLA                               A.S. 2016-17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CLASSI TERZE,QUARTE E QUINTE</a:t>
            </a:r>
          </a:p>
          <a:p>
            <a:r>
              <a:rPr lang="it-IT" dirty="0" smtClean="0"/>
              <a:t>AUDITORIUM  PRIMARIA</a:t>
            </a:r>
          </a:p>
          <a:p>
            <a:r>
              <a:rPr lang="it-IT" dirty="0" smtClean="0"/>
              <a:t> “DINO CAMPANA” 28 OTTOBRE 2016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CHE COSA ABBIAMO CAPITO DA QUESTA BELLA FIABA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Da questa bella fiaba abbiamo capito che anche le persone o gli animali diversi devono essere apprezzati da tutti.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 ORA TOCCA A VOI …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4000" dirty="0" smtClean="0"/>
              <a:t>RICONOSCIAMO I PERSONAGGI CON I DISEGNI DEGLI ALUNNI DELLA VA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CHI RACCONTA LA STORIA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MICIUS?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KARL RACCONTA LA STORIA DI MIC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769" y="1838484"/>
            <a:ext cx="6375862" cy="4389120"/>
          </a:xfrm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E’?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9116" y="1838484"/>
            <a:ext cx="4975167" cy="4389120"/>
          </a:xfrm>
          <a:ln w="571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E’?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064" y="1609725"/>
            <a:ext cx="5293272" cy="4846638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E’?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UN MIC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214" y="1838484"/>
            <a:ext cx="4650971" cy="4389120"/>
          </a:xfrm>
          <a:ln w="571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E’?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MIC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9918" y="1838484"/>
            <a:ext cx="4613564" cy="4389120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CHI E’?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20161013_151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6667" y="1838484"/>
            <a:ext cx="4680065" cy="4389120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</TotalTime>
  <Words>221</Words>
  <Application>Microsoft Office PowerPoint</Application>
  <PresentationFormat>Presentazione su schermo (4:3)</PresentationFormat>
  <Paragraphs>29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Mito</vt:lpstr>
      <vt:lpstr>LA VERA STORIA DI MICIUS MAUS</vt:lpstr>
      <vt:lpstr>PROGETTO LIBRIAMOCI  A SCUOLA                               A.S. 2016-17</vt:lpstr>
      <vt:lpstr>E ORA TOCCA A VOI …</vt:lpstr>
      <vt:lpstr>CHI RACCONTA LA STORIA DI MICIUS?</vt:lpstr>
      <vt:lpstr>CHI E’?</vt:lpstr>
      <vt:lpstr>CHI E’?</vt:lpstr>
      <vt:lpstr>CHI E’?</vt:lpstr>
      <vt:lpstr>CHI E’?</vt:lpstr>
      <vt:lpstr>CHI E’?</vt:lpstr>
      <vt:lpstr>DOVE VIVE MICIUS?</vt:lpstr>
      <vt:lpstr>CHI E’ QUESTA BELLA CANINA?</vt:lpstr>
      <vt:lpstr>DOVE VA MICIUS?</vt:lpstr>
      <vt:lpstr>CHI INCONTRA SUL SUO CAMMINO?</vt:lpstr>
      <vt:lpstr>CHI SCACCIA MICIUS?</vt:lpstr>
      <vt:lpstr> MICIUS E’ AFFAMATO!! DOVE MANGIA?</vt:lpstr>
      <vt:lpstr>CHE COSA SCOPRE MICIUS?</vt:lpstr>
      <vt:lpstr>DA CHI VIENE ADOTTATO?</vt:lpstr>
      <vt:lpstr>CHE COSA DIVENTA?</vt:lpstr>
      <vt:lpstr>MA CHI ERA MICIUS MAUS?</vt:lpstr>
      <vt:lpstr>CHE COSA ABBIAMO CAPITO DA QUESTA BELLA FIABA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VERA STORIA DI MICIUS MAUS</dc:title>
  <dc:creator>User-x</dc:creator>
  <cp:lastModifiedBy>User-x</cp:lastModifiedBy>
  <cp:revision>22</cp:revision>
  <dcterms:created xsi:type="dcterms:W3CDTF">2016-10-16T10:47:21Z</dcterms:created>
  <dcterms:modified xsi:type="dcterms:W3CDTF">2016-10-17T08:52:14Z</dcterms:modified>
</cp:coreProperties>
</file>